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63" r:id="rId4"/>
    <p:sldId id="261" r:id="rId5"/>
    <p:sldId id="258" r:id="rId6"/>
    <p:sldId id="259" r:id="rId7"/>
    <p:sldId id="264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632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11/11/15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11/11/15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11/11/15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11/11/15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11/11/15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11/11/15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11/11/15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11/11/15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11/11/15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11/11/15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11/11/15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3E5C67D-AD48-4F88-9A05-A1E24339388A}" type="datetimeFigureOut">
              <a:rPr lang="en-AU" smtClean="0"/>
              <a:t>11/11/15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 spd="slow" advClick="0" advTm="5000">
    <p:push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3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5" Type="http://schemas.openxmlformats.org/officeDocument/2006/relationships/image" Target="../media/image21.jpeg"/><Relationship Id="rId6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4" Type="http://schemas.openxmlformats.org/officeDocument/2006/relationships/image" Target="../media/image25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612576" y="2348881"/>
            <a:ext cx="5544617" cy="2088230"/>
          </a:xfrm>
        </p:spPr>
        <p:txBody>
          <a:bodyPr>
            <a:noAutofit/>
          </a:bodyPr>
          <a:lstStyle/>
          <a:p>
            <a:r>
              <a:rPr lang="en-AU" dirty="0" smtClean="0"/>
              <a:t>Our GCCC </a:t>
            </a:r>
            <a:br>
              <a:rPr lang="en-AU" dirty="0" smtClean="0"/>
            </a:br>
            <a:r>
              <a:rPr lang="en-AU" dirty="0" smtClean="0"/>
              <a:t>Sponsor Child - </a:t>
            </a: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>Lawrence</a:t>
            </a:r>
            <a:endParaRPr lang="en-AU" dirty="0"/>
          </a:p>
        </p:txBody>
      </p:sp>
      <p:pic>
        <p:nvPicPr>
          <p:cNvPr id="10" name="Content Placeholder 5" descr="Lawrence May 2014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45"/>
          <a:stretch/>
        </p:blipFill>
        <p:spPr>
          <a:xfrm>
            <a:off x="3491880" y="1052736"/>
            <a:ext cx="4392488" cy="5087218"/>
          </a:xfrm>
        </p:spPr>
      </p:pic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4" name="AutoShape 4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" name="AutoShape 6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" name="AutoShape 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" name="AutoShape 1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" name="AutoShape 1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" name="AutoShape 1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" name="AutoShape 1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" name="AutoShape 1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" name="AutoShape 2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" name="AutoShape 2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5" name="AutoShape 2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6" name="AutoShape 2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984375" y="168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7" name="AutoShape 2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136775" y="1836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8" name="AutoShape 3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289175" y="1989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9" name="AutoShape 3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441575" y="2141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" name="AutoShape 3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593975" y="2293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" name="AutoShape 2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746375" y="2446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2" name="AutoShape 4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898775" y="2598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3" name="AutoShape 6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051175" y="2751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4" name="AutoShape 8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203575" y="2903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1" name="AutoShape 2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355975" y="3055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5" name="AutoShape 4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508375" y="3208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6" name="AutoShape 6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660775" y="3360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7" name="AutoShape 8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813175" y="3513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7" name="Picture 6" descr="Screen Shot 2015-10-28 at 10.09.5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00" y="548680"/>
            <a:ext cx="9108880" cy="6309320"/>
          </a:xfrm>
          <a:prstGeom prst="rect">
            <a:avLst/>
          </a:prstGeom>
        </p:spPr>
      </p:pic>
      <p:pic>
        <p:nvPicPr>
          <p:cNvPr id="31" name="Picture 30" descr="IMG_0332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32240" y="-1"/>
            <a:ext cx="2388095" cy="2544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010327"/>
      </p:ext>
    </p:extLst>
  </p:cSld>
  <p:clrMapOvr>
    <a:masterClrMapping/>
  </p:clrMapOvr>
  <p:transition xmlns:p14="http://schemas.microsoft.com/office/powerpoint/2010/main" spd="slow" advClick="0" advTm="1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967331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What can I do to help Lawrence?</a:t>
            </a:r>
            <a:endParaRPr lang="en-AU" dirty="0"/>
          </a:p>
        </p:txBody>
      </p:sp>
      <p:pic>
        <p:nvPicPr>
          <p:cNvPr id="2050" name="Picture 2" descr="http://kia-buzz.com/wp-content/uploads/2011/11/How-to-Wash-Your-Car-Properly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844824"/>
            <a:ext cx="6225502" cy="4128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IMG_0332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688680">
            <a:off x="6763354" y="1245705"/>
            <a:ext cx="2172072" cy="2314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1202485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You are making a difference in Lawrence’s life!</a:t>
            </a:r>
            <a:endParaRPr lang="en-AU" dirty="0"/>
          </a:p>
        </p:txBody>
      </p:sp>
      <p:pic>
        <p:nvPicPr>
          <p:cNvPr id="3074" name="Picture 2" descr="http://www.raisinglemons.com/wp-content/uploads/2011/03/Elle-washing-window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853775"/>
            <a:ext cx="3024336" cy="4275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frica trip  - 194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8024" y="1916832"/>
            <a:ext cx="3215204" cy="4207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940405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06253">
            <a:off x="988680" y="1215431"/>
            <a:ext cx="2024494" cy="151802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965245" cy="895323"/>
          </a:xfrm>
        </p:spPr>
        <p:txBody>
          <a:bodyPr/>
          <a:lstStyle/>
          <a:p>
            <a:r>
              <a:rPr lang="en-AU" dirty="0" smtClean="0"/>
              <a:t>Lawrence appreciates you!</a:t>
            </a:r>
            <a:endParaRPr lang="en-AU" dirty="0"/>
          </a:p>
        </p:txBody>
      </p:sp>
      <p:pic>
        <p:nvPicPr>
          <p:cNvPr id="4098" name="Picture 2" descr="http://thumbs.dreamstime.com/z/kids-cleaning-room-using-vacuum-cleaner-2338546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1773" y="1601339"/>
            <a:ext cx="3431814" cy="468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3.bp.blogspot.com/-P5cI5xfZeQU/Tb6g6eaiIBI/AAAAAAAABJg/XAmiSxcfw9A/s400/boy-mowing-law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7" y="3068960"/>
            <a:ext cx="4002021" cy="3001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4357074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frica trip  - 194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31814">
            <a:off x="6178066" y="1472820"/>
            <a:ext cx="2160240" cy="1936044"/>
          </a:xfrm>
          <a:prstGeom prst="rect">
            <a:avLst/>
          </a:prstGeom>
        </p:spPr>
      </p:pic>
      <p:pic>
        <p:nvPicPr>
          <p:cNvPr id="6148" name="Picture 4" descr="http://img.hgtv.com/HGTV/2011/03/17/TS-78056533_man-kids-planting-plants_s4x3_l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2852936"/>
            <a:ext cx="4464496" cy="3348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ehamilton.global2.vic.edu.au/files/2012/04/Happy-Holidays-Images-2b2tva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043752">
            <a:off x="1056401" y="1259327"/>
            <a:ext cx="2082846" cy="2082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965245" cy="895323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We need to cover the Christmas Holidays too!</a:t>
            </a:r>
            <a:endParaRPr lang="en-AU" dirty="0"/>
          </a:p>
        </p:txBody>
      </p:sp>
      <p:pic>
        <p:nvPicPr>
          <p:cNvPr id="1026" name="Picture 2" descr="http://www.banknotes.com/AU5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050043">
            <a:off x="960795" y="3974375"/>
            <a:ext cx="2016224" cy="1877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he-i.org/pics/money/5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21280">
            <a:off x="6416198" y="4965558"/>
            <a:ext cx="2019538" cy="996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the-i.org/pics/money/5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21280">
            <a:off x="3778255" y="2013230"/>
            <a:ext cx="2019538" cy="996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3508795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frica trip  - 194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605332">
            <a:off x="5037571" y="1233611"/>
            <a:ext cx="2334756" cy="30551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6965245" cy="955234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Pray for Lawrence this week!</a:t>
            </a:r>
            <a:endParaRPr lang="en-AU" dirty="0"/>
          </a:p>
        </p:txBody>
      </p:sp>
      <p:pic>
        <p:nvPicPr>
          <p:cNvPr id="5124" name="Picture 4" descr="http://www.visualphotos.com/photo/1x9059335/young_boy_praying_before_bed_14sf0013r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3236904"/>
            <a:ext cx="4607074" cy="3210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www.turnbacktogod.com/wp-content/uploads/2008/11/thanksgiving-prayer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07325">
            <a:off x="994395" y="1765987"/>
            <a:ext cx="3810000" cy="2771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5774084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1513</TotalTime>
  <Words>45</Words>
  <Application>Microsoft Macintosh PowerPoint</Application>
  <PresentationFormat>On-screen Show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Pushpin</vt:lpstr>
      <vt:lpstr>Our GCCC  Sponsor Child -  Lawrence</vt:lpstr>
      <vt:lpstr>Building a future for children in Zimbabwe</vt:lpstr>
      <vt:lpstr>PowerPoint Presentation</vt:lpstr>
      <vt:lpstr>What can I do to help Lawrence?</vt:lpstr>
      <vt:lpstr>You are making a difference in Lawrence’s life!</vt:lpstr>
      <vt:lpstr>Lawrence appreciates you!</vt:lpstr>
      <vt:lpstr>We need to cover the Christmas Holidays too!</vt:lpstr>
      <vt:lpstr>Pray for Lawrence this week!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Glasshouse Country Christian College</cp:lastModifiedBy>
  <cp:revision>35</cp:revision>
  <dcterms:created xsi:type="dcterms:W3CDTF">2014-03-23T21:36:37Z</dcterms:created>
  <dcterms:modified xsi:type="dcterms:W3CDTF">2015-11-11T11:22:13Z</dcterms:modified>
</cp:coreProperties>
</file>